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DA6AA6F-788B-4683-9F2D-CD0631142414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1A9E35-7FF4-475C-B74A-AF7CF0A5EDBC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qZavKfLpr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Ανόρθωση του Εναλλασσόμενου Ρεύματος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Επανάληψη του κεφαλαίου 6.1 στο μάθημα: Ηλεκτροτεχνία ΙΙ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 smtClean="0"/>
              <a:t>Με θέμα τις παρακάτω εικόνες, </a:t>
            </a:r>
            <a:r>
              <a:rPr lang="el-GR" dirty="0" smtClean="0"/>
              <a:t>συζητάμε…</a:t>
            </a:r>
            <a:endParaRPr lang="el-GR" dirty="0"/>
          </a:p>
        </p:txBody>
      </p:sp>
      <p:pic>
        <p:nvPicPr>
          <p:cNvPr id="4" name="2 - Εικόνα" descr="φόρτιση μπαταρίας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16832"/>
            <a:ext cx="5760640" cy="4032448"/>
          </a:xfrm>
          <a:prstGeom prst="rect">
            <a:avLst/>
          </a:prstGeom>
        </p:spPr>
      </p:pic>
      <p:pic>
        <p:nvPicPr>
          <p:cNvPr id="5" name="4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916832"/>
            <a:ext cx="341987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67494"/>
            <a:ext cx="8435280" cy="139903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Με βάση ότι είχαμε πει στο μάθημα στην τάξη, εξηγήστε μου: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82808"/>
            <a:ext cx="8784976" cy="4572000"/>
          </a:xfrm>
        </p:spPr>
        <p:txBody>
          <a:bodyPr/>
          <a:lstStyle/>
          <a:p>
            <a:pPr lvl="1"/>
            <a:r>
              <a:rPr lang="el-GR" sz="2800" dirty="0" smtClean="0"/>
              <a:t>Αν συνδέσω μια δίοδο μετά την πηγή εναλλασσόμενης τάσης και πριν το φορτίο, τι θα συμβεί; </a:t>
            </a:r>
            <a:endParaRPr lang="el-GR" sz="4000" dirty="0" smtClean="0"/>
          </a:p>
          <a:p>
            <a:pPr lvl="1"/>
            <a:r>
              <a:rPr lang="el-GR" sz="2800" dirty="0" smtClean="0"/>
              <a:t>Αν συνδέσω μια γέφυρα διόδων μετά την πηγή εναλλασσόμενης τάσης και πριν το φορτίο, τι θα συμβεί;  </a:t>
            </a:r>
            <a:r>
              <a:rPr lang="el-GR" sz="2800" dirty="0" smtClean="0"/>
              <a:t>Και τι είναι η γέφυρα διόδων;</a:t>
            </a:r>
            <a:endParaRPr lang="el-GR" sz="4000" dirty="0" smtClean="0"/>
          </a:p>
          <a:p>
            <a:pPr lvl="1"/>
            <a:r>
              <a:rPr lang="el-GR" sz="2800" dirty="0" smtClean="0"/>
              <a:t>Αν συνδέσω έναν πυκνωτή παράλληλα στο φορτίο μετά την ανορθωτική διάταξη τι θα συμβεί</a:t>
            </a:r>
            <a:r>
              <a:rPr lang="el-GR" sz="2800" dirty="0" smtClean="0"/>
              <a:t>;</a:t>
            </a:r>
            <a:endParaRPr lang="el-G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512" y="267494"/>
            <a:ext cx="8784976" cy="2369418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Πριν προχωρήσουμε στην εξακρίβωση των απαντήσεών σας, στα παραπάνω ερωτήματα, έχουμε κάποιες δουλίτσες…</a:t>
            </a:r>
            <a:endParaRPr lang="el-GR" sz="36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2736304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Αρχικά, πρέπει να γίνει η εγκατάσταση του </a:t>
            </a:r>
            <a:r>
              <a:rPr lang="en-US" dirty="0" smtClean="0"/>
              <a:t>Electronics Workbench </a:t>
            </a:r>
            <a:r>
              <a:rPr lang="el-GR" dirty="0" smtClean="0"/>
              <a:t>στον υπολογιστή σας. Το </a:t>
            </a:r>
            <a:r>
              <a:rPr lang="en-US" dirty="0" smtClean="0"/>
              <a:t>Link </a:t>
            </a:r>
            <a:r>
              <a:rPr lang="el-GR" dirty="0" smtClean="0"/>
              <a:t>δίνεται στο χώρο του </a:t>
            </a:r>
            <a:r>
              <a:rPr lang="en-US" dirty="0" smtClean="0"/>
              <a:t>chat </a:t>
            </a:r>
            <a:r>
              <a:rPr lang="el-GR" dirty="0" smtClean="0"/>
              <a:t> και ακολουθείτε τα παρακάτω βήματα.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717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42493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23042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Και ένα βίντεο</a:t>
            </a:r>
            <a:r>
              <a:rPr lang="en-US" dirty="0" smtClean="0"/>
              <a:t> </a:t>
            </a:r>
            <a:r>
              <a:rPr lang="el-GR" dirty="0" smtClean="0"/>
              <a:t>για την κατασκευή ενός κυκλώματος να ξαναθυμηθούμε το λογισμικό!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2852936"/>
            <a:ext cx="7859216" cy="230572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  </a:t>
            </a:r>
            <a:r>
              <a:rPr lang="el-GR" dirty="0" smtClean="0">
                <a:hlinkClick r:id="rId2"/>
              </a:rPr>
              <a:t>Απλά βήματα για την κατασκευή ενός κυκλώματος στο </a:t>
            </a:r>
            <a:r>
              <a:rPr lang="el-GR" dirty="0" err="1" smtClean="0">
                <a:hlinkClick r:id="rId2"/>
              </a:rPr>
              <a:t>Workbench</a:t>
            </a:r>
            <a:r>
              <a:rPr lang="en-US" dirty="0" smtClean="0"/>
              <a:t>  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Τελειώνοντας…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05928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</a:t>
            </a:r>
            <a:r>
              <a:rPr lang="el-GR" sz="3200" dirty="0" smtClean="0"/>
              <a:t>Παρακαλώ τώρα να ακολουθήσετε τα </a:t>
            </a:r>
            <a:r>
              <a:rPr lang="el-GR" sz="3200" smtClean="0"/>
              <a:t>βήματα στα </a:t>
            </a:r>
            <a:r>
              <a:rPr lang="el-GR" sz="3200" dirty="0" smtClean="0"/>
              <a:t>3 φύλλα</a:t>
            </a:r>
            <a:r>
              <a:rPr lang="el-GR" sz="3200" dirty="0" smtClean="0"/>
              <a:t> </a:t>
            </a:r>
            <a:r>
              <a:rPr lang="el-GR" sz="3200" dirty="0" smtClean="0"/>
              <a:t>εργασίας που σας δίνονται, να τα συμπληρώσετε και να τα ανεβάσετε στο </a:t>
            </a:r>
            <a:r>
              <a:rPr lang="en-US" sz="3200" dirty="0" err="1" smtClean="0"/>
              <a:t>padlet</a:t>
            </a:r>
            <a:r>
              <a:rPr lang="en-US" sz="3200" dirty="0" smtClean="0"/>
              <a:t> </a:t>
            </a:r>
            <a:r>
              <a:rPr lang="el-GR" sz="3200" dirty="0" smtClean="0"/>
              <a:t>όπως σας καθοδηγεί το βίντεο.</a:t>
            </a:r>
            <a:endParaRPr lang="el-GR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107</TotalTime>
  <Words>192</Words>
  <Application>Microsoft Office PowerPoint</Application>
  <PresentationFormat>Προβολή στην οθόνη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Ζωντάνια</vt:lpstr>
      <vt:lpstr>Ανόρθωση του Εναλλασσόμενου Ρεύματος</vt:lpstr>
      <vt:lpstr>Με θέμα τις παρακάτω εικόνες, συζητάμε…</vt:lpstr>
      <vt:lpstr>Με βάση ότι είχαμε πει στο μάθημα στην τάξη, εξηγήστε μου:</vt:lpstr>
      <vt:lpstr>Πριν προχωρήσουμε στην εξακρίβωση των απαντήσεών σας, στα παραπάνω ερωτήματα, έχουμε κάποιες δουλίτσες…</vt:lpstr>
      <vt:lpstr>Διαφάνεια 5</vt:lpstr>
      <vt:lpstr>Και ένα βίντεο για την κατασκευή ενός κυκλώματος να ξαναθυμηθούμε το λογισμικό!  </vt:lpstr>
      <vt:lpstr>Τελειώνοντας…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5</cp:revision>
  <dcterms:created xsi:type="dcterms:W3CDTF">2020-04-09T10:23:19Z</dcterms:created>
  <dcterms:modified xsi:type="dcterms:W3CDTF">2020-04-09T12:10:55Z</dcterms:modified>
</cp:coreProperties>
</file>